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1"/>
  </p:sldMasterIdLst>
  <p:notesMasterIdLst>
    <p:notesMasterId r:id="rId29"/>
  </p:notesMasterIdLst>
  <p:sldIdLst>
    <p:sldId id="340" r:id="rId2"/>
    <p:sldId id="260" r:id="rId3"/>
    <p:sldId id="299" r:id="rId4"/>
    <p:sldId id="330" r:id="rId5"/>
    <p:sldId id="321" r:id="rId6"/>
    <p:sldId id="339" r:id="rId7"/>
    <p:sldId id="302" r:id="rId8"/>
    <p:sldId id="329" r:id="rId9"/>
    <p:sldId id="308" r:id="rId10"/>
    <p:sldId id="310" r:id="rId11"/>
    <p:sldId id="323" r:id="rId12"/>
    <p:sldId id="334" r:id="rId13"/>
    <p:sldId id="317" r:id="rId14"/>
    <p:sldId id="312" r:id="rId15"/>
    <p:sldId id="316" r:id="rId16"/>
    <p:sldId id="338" r:id="rId17"/>
    <p:sldId id="335" r:id="rId18"/>
    <p:sldId id="336" r:id="rId19"/>
    <p:sldId id="337" r:id="rId20"/>
    <p:sldId id="324" r:id="rId21"/>
    <p:sldId id="325" r:id="rId22"/>
    <p:sldId id="326" r:id="rId23"/>
    <p:sldId id="327" r:id="rId24"/>
    <p:sldId id="328" r:id="rId25"/>
    <p:sldId id="331" r:id="rId26"/>
    <p:sldId id="333" r:id="rId27"/>
    <p:sldId id="320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906"/>
    <a:srgbClr val="1D9759"/>
    <a:srgbClr val="009EAE"/>
    <a:srgbClr val="AE1073"/>
    <a:srgbClr val="F69B00"/>
    <a:srgbClr val="404040"/>
    <a:srgbClr val="AD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773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22/05/2023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22/05/2023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22/05/2023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22/05/2023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22/05/2023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22/05/2023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22/05/2023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BEF2419D-F469-5525-2F65-12DD0E08895C}"/>
              </a:ext>
            </a:extLst>
          </p:cNvPr>
          <p:cNvSpPr txBox="1">
            <a:spLocks/>
          </p:cNvSpPr>
          <p:nvPr/>
        </p:nvSpPr>
        <p:spPr>
          <a:xfrm>
            <a:off x="2428503" y="837211"/>
            <a:ext cx="5985341" cy="12807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nl-BE"/>
              <a:t>Herstelsysteem ramen</a:t>
            </a:r>
            <a:endParaRPr lang="nl-BE" dirty="0"/>
          </a:p>
        </p:txBody>
      </p:sp>
      <p:sp>
        <p:nvSpPr>
          <p:cNvPr id="10" name="Ondertitel 2">
            <a:extLst>
              <a:ext uri="{FF2B5EF4-FFF2-40B4-BE49-F238E27FC236}">
                <a16:creationId xmlns:a16="http://schemas.microsoft.com/office/drawing/2014/main" id="{2B601ACB-FD66-0EBA-B3BA-8D29AD85B66B}"/>
              </a:ext>
            </a:extLst>
          </p:cNvPr>
          <p:cNvSpPr txBox="1">
            <a:spLocks/>
          </p:cNvSpPr>
          <p:nvPr/>
        </p:nvSpPr>
        <p:spPr>
          <a:xfrm>
            <a:off x="2428504" y="2272349"/>
            <a:ext cx="5572496" cy="687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AD0F0A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AD0F0A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/>
              <a:t>Door:</a:t>
            </a:r>
          </a:p>
          <a:p>
            <a:r>
              <a:rPr lang="nl-BE"/>
              <a:t>Jelte Boumans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7028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Nodige</a:t>
            </a:r>
            <a:r>
              <a:rPr lang="en-GB" dirty="0"/>
              <a:t> </a:t>
            </a:r>
            <a:r>
              <a:rPr lang="en-GB" dirty="0" err="1"/>
              <a:t>vaardigheden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3883-DD37-059D-7135-281489FD6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7471296" cy="3263504"/>
          </a:xfrm>
        </p:spPr>
        <p:txBody>
          <a:bodyPr/>
          <a:lstStyle/>
          <a:p>
            <a:r>
              <a:rPr lang="nl-BE" dirty="0"/>
              <a:t>Software</a:t>
            </a:r>
          </a:p>
          <a:p>
            <a:pPr lvl="1"/>
            <a:r>
              <a:rPr lang="nl-BE" dirty="0"/>
              <a:t>HTML, CSS, JS</a:t>
            </a:r>
          </a:p>
          <a:p>
            <a:pPr lvl="1"/>
            <a:r>
              <a:rPr lang="nl-BE" dirty="0" err="1"/>
              <a:t>jQuery</a:t>
            </a:r>
            <a:endParaRPr lang="nl-BE" dirty="0"/>
          </a:p>
          <a:p>
            <a:pPr lvl="1"/>
            <a:r>
              <a:rPr lang="nl-BE" dirty="0"/>
              <a:t>PHP</a:t>
            </a:r>
          </a:p>
          <a:p>
            <a:pPr lvl="1"/>
            <a:r>
              <a:rPr lang="nl-BE" dirty="0" err="1"/>
              <a:t>Smarty</a:t>
            </a:r>
            <a:r>
              <a:rPr lang="nl-BE" dirty="0"/>
              <a:t> </a:t>
            </a:r>
            <a:r>
              <a:rPr lang="nl-BE" dirty="0" err="1"/>
              <a:t>framework</a:t>
            </a:r>
            <a:endParaRPr lang="nl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94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Resultaat hardware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74620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12</a:t>
            </a:fld>
            <a:endParaRPr lang="nl-B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8BB7CE-02E7-F188-F880-85297A1F8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1361760"/>
            <a:ext cx="8686800" cy="22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6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0A90710-1AD2-EE7C-4691-02F34DC4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51" y="591850"/>
            <a:ext cx="4651743" cy="3749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E25495-5330-2E3A-76C0-53F5B6BA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845" y="937193"/>
            <a:ext cx="3772842" cy="3113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AE8714-896F-749C-B35A-BD64379B0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98" y="1166479"/>
            <a:ext cx="5733622" cy="18979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20BD93-CE12-76FC-6441-C05D9B24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775" y="1128373"/>
            <a:ext cx="3017782" cy="276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FF535C-C3A5-92FC-FA3F-82D5B9C26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776" y="534601"/>
            <a:ext cx="3772842" cy="3864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13</a:t>
            </a:fld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F862D-6404-E535-D4BC-F129CA88A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268" y="657266"/>
            <a:ext cx="4985280" cy="3634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0AB8B5-7C57-E4F1-AEEB-DC868AC4D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910" y="460427"/>
            <a:ext cx="3716216" cy="383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PCB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14</a:t>
            </a:fld>
            <a:endParaRPr lang="nl-B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08A83A6E-09E6-DCBB-F810-E8F7FE35EE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9836" y="407891"/>
              <a:ext cx="6104326" cy="34964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104326" cy="3496493"/>
                    </a:xfrm>
                    <a:prstGeom prst="rect">
                      <a:avLst/>
                    </a:prstGeom>
                  </am3d:spPr>
                  <am3d:camera>
                    <am3d:pos x="0" y="0" z="545592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833" d="1000000"/>
                    <am3d:preTrans dx="-114318752" dy="77587500" dz="-75000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00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08A83A6E-09E6-DCBB-F810-E8F7FE35EE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836" y="407891"/>
                <a:ext cx="6104326" cy="3496493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9507F72-DBEC-6B89-3BF8-FF8606436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2" t="7850" r="5827" b="5242"/>
          <a:stretch/>
        </p:blipFill>
        <p:spPr>
          <a:xfrm>
            <a:off x="7482840" y="342899"/>
            <a:ext cx="1207770" cy="106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Behuizing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15</a:t>
            </a:fld>
            <a:endParaRPr lang="nl-B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E38BBA9A-410D-62C4-B5EC-76D71E7198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031146"/>
                  </p:ext>
                </p:extLst>
              </p:nvPr>
            </p:nvGraphicFramePr>
            <p:xfrm>
              <a:off x="2233621" y="202296"/>
              <a:ext cx="5327240" cy="4288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27240" cy="4288237"/>
                    </a:xfrm>
                    <a:prstGeom prst="rect">
                      <a:avLst/>
                    </a:prstGeom>
                  </am3d:spPr>
                  <am3d:camera>
                    <am3d:pos x="0" y="0" z="545791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540367" d="1000000"/>
                    <am3d:preTrans dx="-3581" dy="-4893761" dz="-1261759"/>
                    <am3d:scale>
                      <am3d:sx n="1000000" d="1000000"/>
                      <am3d:sy n="1000000" d="1000000"/>
                      <am3d:sz n="1000000" d="1000000"/>
                    </am3d:scale>
                    <am3d:rot ax="8962336" ay="-2174547" az="-96425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0283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E38BBA9A-410D-62C4-B5EC-76D71E719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3621" y="202296"/>
                <a:ext cx="5327240" cy="42882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3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Fouten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1034-ADB8-BF69-1E54-39141ACDF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7471296" cy="3263504"/>
          </a:xfrm>
        </p:spPr>
        <p:txBody>
          <a:bodyPr/>
          <a:lstStyle/>
          <a:p>
            <a:r>
              <a:rPr lang="nl-BE" dirty="0"/>
              <a:t>Slechte USB</a:t>
            </a:r>
          </a:p>
          <a:p>
            <a:r>
              <a:rPr lang="nl-BE" dirty="0"/>
              <a:t>OLED werkt niet</a:t>
            </a:r>
          </a:p>
          <a:p>
            <a:r>
              <a:rPr lang="nl-BE" dirty="0"/>
              <a:t>FT232RL wordt warm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Tussentijdse 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15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Blokschema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17</a:t>
            </a:fld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57E27-E309-BD5A-5E5A-3E743140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2" y="1248856"/>
            <a:ext cx="7315200" cy="264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9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C2686-7CCC-01B4-A126-7E0A224D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54" y="376237"/>
            <a:ext cx="3985270" cy="4288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D83052-8B92-C0F1-C97F-349D9D29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424" y="376237"/>
            <a:ext cx="2400050" cy="25151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C7DD64-ADDF-7D5B-E864-CDB3F6942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130" y="376237"/>
            <a:ext cx="5476589" cy="4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PCB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19</a:t>
            </a:fld>
            <a:endParaRPr lang="nl-B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507F72-DBEC-6B89-3BF8-FF8606436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" t="7850" r="5827" b="5242"/>
          <a:stretch/>
        </p:blipFill>
        <p:spPr>
          <a:xfrm>
            <a:off x="7482840" y="342899"/>
            <a:ext cx="1207770" cy="106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189" y="13063"/>
            <a:ext cx="5577326" cy="1465466"/>
          </a:xfrm>
        </p:spPr>
        <p:txBody>
          <a:bodyPr/>
          <a:lstStyle/>
          <a:p>
            <a:r>
              <a:rPr lang="nl-BE" b="0" dirty="0"/>
              <a:t>Inhoud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5189" y="1478529"/>
            <a:ext cx="5577326" cy="2788671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Introductie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Projectbeschrijving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Finaal resultaat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Conclusie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Demo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Behuizing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20619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Resultaat firmware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69187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22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1272D-125B-4C6C-226F-D366E2632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304248"/>
            <a:ext cx="3701641" cy="45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90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Resultaat software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36529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11664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Conclusie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542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33010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663" y="1385876"/>
            <a:ext cx="7423494" cy="1465466"/>
          </a:xfrm>
        </p:spPr>
        <p:txBody>
          <a:bodyPr/>
          <a:lstStyle/>
          <a:p>
            <a:r>
              <a:rPr lang="nl-BE" dirty="0"/>
              <a:t>Bedankt voor uw aandacht.</a:t>
            </a:r>
            <a:br>
              <a:rPr lang="nl-BE" dirty="0"/>
            </a:br>
            <a:r>
              <a:rPr lang="nl-BE" dirty="0"/>
              <a:t>			Vragen?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24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Introductie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572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Introductie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5033010" cy="3263504"/>
          </a:xfrm>
        </p:spPr>
        <p:txBody>
          <a:bodyPr/>
          <a:lstStyle/>
          <a:p>
            <a:r>
              <a:rPr lang="nl-BE" dirty="0"/>
              <a:t>Centrale Werkplaats Mechelen</a:t>
            </a:r>
          </a:p>
          <a:p>
            <a:r>
              <a:rPr lang="nl-BE" dirty="0"/>
              <a:t>Werf Industriële Elektronica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 dirty="0"/>
          </a:p>
        </p:txBody>
      </p:sp>
      <p:pic>
        <p:nvPicPr>
          <p:cNvPr id="2050" name="Picture 2" descr="NMBS">
            <a:extLst>
              <a:ext uri="{FF2B5EF4-FFF2-40B4-BE49-F238E27FC236}">
                <a16:creationId xmlns:a16="http://schemas.microsoft.com/office/drawing/2014/main" id="{18094730-967F-D343-239E-48E956B10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6" y="2212034"/>
            <a:ext cx="2656241" cy="173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ED5B642A-283F-C328-95B9-88E041A07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72" y="1835489"/>
            <a:ext cx="5147953" cy="3068696"/>
          </a:xfrm>
          <a:prstGeom prst="rect">
            <a:avLst/>
          </a:prstGeom>
        </p:spPr>
      </p:pic>
      <p:pic>
        <p:nvPicPr>
          <p:cNvPr id="13" name="Picture 12" descr="An aerial view of a factory&#10;&#10;Description automatically generated with low confidence">
            <a:extLst>
              <a:ext uri="{FF2B5EF4-FFF2-40B4-BE49-F238E27FC236}">
                <a16:creationId xmlns:a16="http://schemas.microsoft.com/office/drawing/2014/main" id="{954AC418-39E0-ADDC-8940-57B4AA56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1830564"/>
            <a:ext cx="4248045" cy="30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8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BD1F71-3F6F-2059-EC23-644723A7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529" y="1385876"/>
            <a:ext cx="5577326" cy="1465466"/>
          </a:xfrm>
        </p:spPr>
        <p:txBody>
          <a:bodyPr/>
          <a:lstStyle/>
          <a:p>
            <a:r>
              <a:rPr lang="nl-BE" dirty="0"/>
              <a:t>Projectbeschrijving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0957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Beschrijving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 dirty="0"/>
          </a:p>
        </p:txBody>
      </p:sp>
      <p:pic>
        <p:nvPicPr>
          <p:cNvPr id="1026" name="Picture 2" descr="Photo of NMBS MR08 Desiro ML 8528 by Trains-of-Europe">
            <a:extLst>
              <a:ext uri="{FF2B5EF4-FFF2-40B4-BE49-F238E27FC236}">
                <a16:creationId xmlns:a16="http://schemas.microsoft.com/office/drawing/2014/main" id="{B2393240-C822-9C7E-0586-E01D33B8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8" y="1151254"/>
            <a:ext cx="4949237" cy="278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30 - Extech Instruments - Data Logger, USB Temperature">
            <a:extLst>
              <a:ext uri="{FF2B5EF4-FFF2-40B4-BE49-F238E27FC236}">
                <a16:creationId xmlns:a16="http://schemas.microsoft.com/office/drawing/2014/main" id="{D4368453-EDBB-7083-C64A-7218DA73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87" y="407892"/>
            <a:ext cx="3023995" cy="174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1B966-7BF6-6BCB-DFB9-FB4D1044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200" y="2787185"/>
            <a:ext cx="2847372" cy="9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3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Situation as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29938-AD99-A8EB-945C-4DF8257540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85" y="1240973"/>
            <a:ext cx="7904133" cy="2511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73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Situation to 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1C5-E871-1F03-EC3D-36E556D0A1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Hardware</a:t>
            </a:r>
          </a:p>
          <a:p>
            <a:r>
              <a:rPr lang="nl-BE" dirty="0"/>
              <a:t>Firmware</a:t>
            </a:r>
          </a:p>
          <a:p>
            <a:r>
              <a:rPr lang="nl-BE" dirty="0"/>
              <a:t>Software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71750" y="4767263"/>
            <a:ext cx="5147953" cy="273844"/>
          </a:xfrm>
        </p:spPr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8ACAED-753C-51DD-C2AF-D57E690E4D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-1"/>
          <a:stretch/>
        </p:blipFill>
        <p:spPr bwMode="auto">
          <a:xfrm>
            <a:off x="4137472" y="171314"/>
            <a:ext cx="4325181" cy="48008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28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ED49-ACEF-404F-2761-9143115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Nodige</a:t>
            </a:r>
            <a:r>
              <a:rPr lang="en-GB" dirty="0"/>
              <a:t> </a:t>
            </a:r>
            <a:r>
              <a:rPr lang="en-GB" dirty="0" err="1"/>
              <a:t>vaardigheden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3883-DD37-059D-7135-281489FD6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7471296" cy="3263504"/>
          </a:xfrm>
        </p:spPr>
        <p:txBody>
          <a:bodyPr/>
          <a:lstStyle/>
          <a:p>
            <a:r>
              <a:rPr lang="nl-BE" dirty="0"/>
              <a:t>Hardware</a:t>
            </a:r>
          </a:p>
          <a:p>
            <a:pPr lvl="1"/>
            <a:r>
              <a:rPr lang="nl-BE" dirty="0"/>
              <a:t>PCB design (</a:t>
            </a:r>
            <a:r>
              <a:rPr lang="nl-BE" dirty="0" err="1"/>
              <a:t>KiCad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CAD software (</a:t>
            </a:r>
            <a:r>
              <a:rPr lang="nl-BE" dirty="0" err="1"/>
              <a:t>Fusion</a:t>
            </a:r>
            <a:r>
              <a:rPr lang="nl-BE" dirty="0"/>
              <a:t> 360)</a:t>
            </a:r>
          </a:p>
          <a:p>
            <a:pPr lvl="1"/>
            <a:r>
              <a:rPr lang="nl-BE" dirty="0"/>
              <a:t>3D printers</a:t>
            </a:r>
          </a:p>
          <a:p>
            <a:pPr lvl="1"/>
            <a:r>
              <a:rPr lang="nl-BE" dirty="0"/>
              <a:t>Solderen met stencil</a:t>
            </a:r>
          </a:p>
          <a:p>
            <a:r>
              <a:rPr lang="nl-BE" dirty="0"/>
              <a:t>Firmware</a:t>
            </a:r>
          </a:p>
          <a:p>
            <a:pPr lvl="1"/>
            <a:r>
              <a:rPr lang="nl-BE" dirty="0" err="1"/>
              <a:t>Arduino</a:t>
            </a:r>
            <a:endParaRPr lang="nl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4178B-4952-B06C-DE96-A79A9AC1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6834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22/05/2023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36F42-B27C-5962-0412-7E59E88E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Eindpresentatie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830A-D5EF-9996-A1AC-F1068470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960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</Words>
  <Application>Microsoft Office PowerPoint</Application>
  <PresentationFormat>On-screen Show (16:9)</PresentationFormat>
  <Paragraphs>114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Century Gothic</vt:lpstr>
      <vt:lpstr>Kantoorthema</vt:lpstr>
      <vt:lpstr>PowerPoint Presentation</vt:lpstr>
      <vt:lpstr>Inhoud</vt:lpstr>
      <vt:lpstr>Introductie</vt:lpstr>
      <vt:lpstr>Introductie</vt:lpstr>
      <vt:lpstr>Projectbeschrijving</vt:lpstr>
      <vt:lpstr>Beschrijving</vt:lpstr>
      <vt:lpstr>Situation as is</vt:lpstr>
      <vt:lpstr>Situation to be</vt:lpstr>
      <vt:lpstr>Nodige vaardigheden</vt:lpstr>
      <vt:lpstr>Nodige vaardigheden</vt:lpstr>
      <vt:lpstr>Resultaat hardware</vt:lpstr>
      <vt:lpstr>Blokschema</vt:lpstr>
      <vt:lpstr>Schema</vt:lpstr>
      <vt:lpstr>PCB</vt:lpstr>
      <vt:lpstr>Behuizing</vt:lpstr>
      <vt:lpstr>Fouten</vt:lpstr>
      <vt:lpstr>Blokschema</vt:lpstr>
      <vt:lpstr>Schema</vt:lpstr>
      <vt:lpstr>PCB</vt:lpstr>
      <vt:lpstr>Behuizing</vt:lpstr>
      <vt:lpstr>Resultaat firmware</vt:lpstr>
      <vt:lpstr>Resultaat firmware</vt:lpstr>
      <vt:lpstr>Resultaat software</vt:lpstr>
      <vt:lpstr>Resultaat software</vt:lpstr>
      <vt:lpstr>Conclusie</vt:lpstr>
      <vt:lpstr>Demo</vt:lpstr>
      <vt:lpstr>Bedankt voor uw aandacht.    Vragen?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Boumans Jelte [student]</cp:lastModifiedBy>
  <cp:revision>332</cp:revision>
  <dcterms:created xsi:type="dcterms:W3CDTF">2019-12-03T14:45:58Z</dcterms:created>
  <dcterms:modified xsi:type="dcterms:W3CDTF">2023-05-22T12:56:18Z</dcterms:modified>
</cp:coreProperties>
</file>